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8"/>
  </p:notesMasterIdLst>
  <p:sldIdLst>
    <p:sldId id="256" r:id="rId2"/>
    <p:sldId id="259" r:id="rId3"/>
    <p:sldId id="260" r:id="rId4"/>
    <p:sldId id="263" r:id="rId5"/>
    <p:sldId id="265" r:id="rId6"/>
    <p:sldId id="270" r:id="rId7"/>
  </p:sldIdLst>
  <p:sldSz cx="9144000" cy="5143500" type="screen16x9"/>
  <p:notesSz cx="6858000" cy="9144000"/>
  <p:embeddedFontLst>
    <p:embeddedFont>
      <p:font typeface="Advent Pro" pitchFamily="2" charset="77"/>
      <p:regular r:id="rId9"/>
      <p:bold r:id="rId10"/>
      <p:italic r:id="rId11"/>
      <p:boldItalic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48">
          <p15:clr>
            <a:srgbClr val="9AA0A6"/>
          </p15:clr>
        </p15:guide>
        <p15:guide id="3" pos="5311">
          <p15:clr>
            <a:srgbClr val="9AA0A6"/>
          </p15:clr>
        </p15:guide>
        <p15:guide id="4" orient="horz" pos="2897">
          <p15:clr>
            <a:srgbClr val="9AA0A6"/>
          </p15:clr>
        </p15:guide>
        <p15:guide id="5" orient="horz" pos="346">
          <p15:clr>
            <a:srgbClr val="9AA0A6"/>
          </p15:clr>
        </p15:guide>
        <p15:guide id="6" pos="44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8AFF"/>
    <a:srgbClr val="F3C347"/>
    <a:srgbClr val="F6DC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A0D9EC-81E3-4F40-BC65-10D6956A0005}">
  <a:tblStyle styleId="{3AA0D9EC-81E3-4F40-BC65-10D6956A00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09"/>
  </p:normalViewPr>
  <p:slideViewPr>
    <p:cSldViewPr snapToGrid="0">
      <p:cViewPr>
        <p:scale>
          <a:sx n="150" d="100"/>
          <a:sy n="150" d="100"/>
        </p:scale>
        <p:origin x="1384" y="824"/>
      </p:cViewPr>
      <p:guideLst>
        <p:guide orient="horz" pos="1620"/>
        <p:guide pos="2848"/>
        <p:guide pos="5311"/>
        <p:guide orient="horz" pos="2897"/>
        <p:guide orient="horz" pos="346"/>
        <p:guide pos="4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6b5a0b769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6b5a0b769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b308cb1a8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b308cb1a8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6b9affec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6b9affec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abebe735e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abebe735e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6b9affecee_0_31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6b9affecee_0_310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99600" y="3372625"/>
            <a:ext cx="3618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347800" y="2174900"/>
            <a:ext cx="3083100" cy="11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sz="5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347800" y="3372625"/>
            <a:ext cx="3083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347800" y="1262375"/>
            <a:ext cx="3083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None/>
              <a:defRPr sz="6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5578375" y="2125700"/>
            <a:ext cx="2666400" cy="19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cxnSp>
        <p:nvCxnSpPr>
          <p:cNvPr id="30" name="Google Shape;30;p7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1"/>
          </p:nvPr>
        </p:nvSpPr>
        <p:spPr>
          <a:xfrm>
            <a:off x="713225" y="2165000"/>
            <a:ext cx="4120800" cy="16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72" name="Google Shape;72;p18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8"/>
          <p:cNvSpPr txBox="1">
            <a:spLocks noGrp="1"/>
          </p:cNvSpPr>
          <p:nvPr>
            <p:ph type="subTitle" idx="1"/>
          </p:nvPr>
        </p:nvSpPr>
        <p:spPr>
          <a:xfrm>
            <a:off x="2976000" y="3623075"/>
            <a:ext cx="3192000" cy="9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6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cxnSp>
        <p:nvCxnSpPr>
          <p:cNvPr id="110" name="Google Shape;110;p23"/>
          <p:cNvCxnSpPr/>
          <p:nvPr/>
        </p:nvCxnSpPr>
        <p:spPr>
          <a:xfrm>
            <a:off x="4309800" y="1023550"/>
            <a:ext cx="524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23"/>
          <p:cNvSpPr txBox="1">
            <a:spLocks noGrp="1"/>
          </p:cNvSpPr>
          <p:nvPr>
            <p:ph type="title" idx="2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1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 idx="3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5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6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title" idx="7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None/>
              <a:defRPr sz="22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ubTitle" idx="8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Advent Pro"/>
              <a:buNone/>
              <a:defRPr sz="2800" b="1">
                <a:solidFill>
                  <a:srgbClr val="434343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2" r:id="rId6"/>
    <p:sldLayoutId id="2147483664" r:id="rId7"/>
    <p:sldLayoutId id="2147483669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48"/>
          <p:cNvGrpSpPr/>
          <p:nvPr/>
        </p:nvGrpSpPr>
        <p:grpSpPr>
          <a:xfrm>
            <a:off x="4020093" y="607663"/>
            <a:ext cx="5065148" cy="3795451"/>
            <a:chOff x="936525" y="238100"/>
            <a:chExt cx="5319975" cy="3986400"/>
          </a:xfrm>
        </p:grpSpPr>
        <p:sp>
          <p:nvSpPr>
            <p:cNvPr id="259" name="Google Shape;259;p48"/>
            <p:cNvSpPr/>
            <p:nvPr/>
          </p:nvSpPr>
          <p:spPr>
            <a:xfrm>
              <a:off x="1585950" y="238100"/>
              <a:ext cx="4670550" cy="3949625"/>
            </a:xfrm>
            <a:custGeom>
              <a:avLst/>
              <a:gdLst/>
              <a:ahLst/>
              <a:cxnLst/>
              <a:rect l="l" t="t" r="r" b="b"/>
              <a:pathLst>
                <a:path w="186822" h="157985" extrusionOk="0">
                  <a:moveTo>
                    <a:pt x="91145" y="1"/>
                  </a:moveTo>
                  <a:cubicBezTo>
                    <a:pt x="83069" y="1"/>
                    <a:pt x="75289" y="5146"/>
                    <a:pt x="70242" y="11684"/>
                  </a:cubicBezTo>
                  <a:cubicBezTo>
                    <a:pt x="64470" y="19161"/>
                    <a:pt x="61385" y="28296"/>
                    <a:pt x="57534" y="36921"/>
                  </a:cubicBezTo>
                  <a:cubicBezTo>
                    <a:pt x="53683" y="45547"/>
                    <a:pt x="48606" y="54190"/>
                    <a:pt x="40421" y="58906"/>
                  </a:cubicBezTo>
                  <a:cubicBezTo>
                    <a:pt x="32607" y="63409"/>
                    <a:pt x="22888" y="63771"/>
                    <a:pt x="15215" y="68510"/>
                  </a:cubicBezTo>
                  <a:cubicBezTo>
                    <a:pt x="4141" y="75350"/>
                    <a:pt x="1" y="90547"/>
                    <a:pt x="3903" y="102964"/>
                  </a:cubicBezTo>
                  <a:cubicBezTo>
                    <a:pt x="7804" y="115382"/>
                    <a:pt x="18408" y="124900"/>
                    <a:pt x="30388" y="129989"/>
                  </a:cubicBezTo>
                  <a:cubicBezTo>
                    <a:pt x="42021" y="134933"/>
                    <a:pt x="54885" y="136165"/>
                    <a:pt x="67538" y="136165"/>
                  </a:cubicBezTo>
                  <a:cubicBezTo>
                    <a:pt x="67915" y="136165"/>
                    <a:pt x="68293" y="136164"/>
                    <a:pt x="68670" y="136162"/>
                  </a:cubicBezTo>
                  <a:cubicBezTo>
                    <a:pt x="71151" y="136148"/>
                    <a:pt x="73662" y="136098"/>
                    <a:pt x="76171" y="136098"/>
                  </a:cubicBezTo>
                  <a:cubicBezTo>
                    <a:pt x="83592" y="136098"/>
                    <a:pt x="91005" y="136539"/>
                    <a:pt x="97639" y="139671"/>
                  </a:cubicBezTo>
                  <a:cubicBezTo>
                    <a:pt x="105490" y="143379"/>
                    <a:pt x="111304" y="150460"/>
                    <a:pt x="119003" y="154473"/>
                  </a:cubicBezTo>
                  <a:cubicBezTo>
                    <a:pt x="123471" y="156801"/>
                    <a:pt x="128510" y="157984"/>
                    <a:pt x="133547" y="157984"/>
                  </a:cubicBezTo>
                  <a:cubicBezTo>
                    <a:pt x="137128" y="157984"/>
                    <a:pt x="140707" y="157386"/>
                    <a:pt x="144079" y="156175"/>
                  </a:cubicBezTo>
                  <a:cubicBezTo>
                    <a:pt x="168362" y="147455"/>
                    <a:pt x="180365" y="110227"/>
                    <a:pt x="184842" y="87706"/>
                  </a:cubicBezTo>
                  <a:cubicBezTo>
                    <a:pt x="186018" y="81789"/>
                    <a:pt x="186821" y="75647"/>
                    <a:pt x="185541" y="69753"/>
                  </a:cubicBezTo>
                  <a:cubicBezTo>
                    <a:pt x="184259" y="63857"/>
                    <a:pt x="180546" y="58199"/>
                    <a:pt x="174931" y="55993"/>
                  </a:cubicBezTo>
                  <a:cubicBezTo>
                    <a:pt x="172945" y="55214"/>
                    <a:pt x="170924" y="54904"/>
                    <a:pt x="168876" y="54904"/>
                  </a:cubicBezTo>
                  <a:cubicBezTo>
                    <a:pt x="160991" y="54904"/>
                    <a:pt x="152710" y="59492"/>
                    <a:pt x="144539" y="59492"/>
                  </a:cubicBezTo>
                  <a:cubicBezTo>
                    <a:pt x="143674" y="59492"/>
                    <a:pt x="142810" y="59440"/>
                    <a:pt x="141948" y="59327"/>
                  </a:cubicBezTo>
                  <a:cubicBezTo>
                    <a:pt x="133155" y="58167"/>
                    <a:pt x="126439" y="50691"/>
                    <a:pt x="122614" y="42689"/>
                  </a:cubicBezTo>
                  <a:cubicBezTo>
                    <a:pt x="118789" y="34689"/>
                    <a:pt x="117040" y="25835"/>
                    <a:pt x="113372" y="17761"/>
                  </a:cubicBezTo>
                  <a:cubicBezTo>
                    <a:pt x="109704" y="9688"/>
                    <a:pt x="103348" y="2002"/>
                    <a:pt x="94638" y="331"/>
                  </a:cubicBezTo>
                  <a:cubicBezTo>
                    <a:pt x="93473" y="107"/>
                    <a:pt x="92306" y="1"/>
                    <a:pt x="91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8"/>
            <p:cNvSpPr/>
            <p:nvPr/>
          </p:nvSpPr>
          <p:spPr>
            <a:xfrm>
              <a:off x="936525" y="2497025"/>
              <a:ext cx="659925" cy="801900"/>
            </a:xfrm>
            <a:custGeom>
              <a:avLst/>
              <a:gdLst/>
              <a:ahLst/>
              <a:cxnLst/>
              <a:rect l="l" t="t" r="r" b="b"/>
              <a:pathLst>
                <a:path w="26397" h="32076" extrusionOk="0">
                  <a:moveTo>
                    <a:pt x="11422" y="1"/>
                  </a:moveTo>
                  <a:cubicBezTo>
                    <a:pt x="10866" y="1"/>
                    <a:pt x="10274" y="46"/>
                    <a:pt x="9640" y="141"/>
                  </a:cubicBezTo>
                  <a:cubicBezTo>
                    <a:pt x="5702" y="732"/>
                    <a:pt x="2430" y="3940"/>
                    <a:pt x="1216" y="7734"/>
                  </a:cubicBezTo>
                  <a:cubicBezTo>
                    <a:pt x="0" y="11528"/>
                    <a:pt x="664" y="15761"/>
                    <a:pt x="2459" y="19317"/>
                  </a:cubicBezTo>
                  <a:cubicBezTo>
                    <a:pt x="4253" y="22873"/>
                    <a:pt x="7097" y="25808"/>
                    <a:pt x="10241" y="28254"/>
                  </a:cubicBezTo>
                  <a:cubicBezTo>
                    <a:pt x="12805" y="30251"/>
                    <a:pt x="15774" y="32014"/>
                    <a:pt x="19022" y="32074"/>
                  </a:cubicBezTo>
                  <a:cubicBezTo>
                    <a:pt x="19066" y="32075"/>
                    <a:pt x="19109" y="32076"/>
                    <a:pt x="19153" y="32076"/>
                  </a:cubicBezTo>
                  <a:cubicBezTo>
                    <a:pt x="22363" y="32076"/>
                    <a:pt x="25746" y="29895"/>
                    <a:pt x="26096" y="26708"/>
                  </a:cubicBezTo>
                  <a:cubicBezTo>
                    <a:pt x="26397" y="23957"/>
                    <a:pt x="24516" y="21520"/>
                    <a:pt x="23100" y="19145"/>
                  </a:cubicBezTo>
                  <a:cubicBezTo>
                    <a:pt x="19506" y="13117"/>
                    <a:pt x="20856" y="1"/>
                    <a:pt x="1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8"/>
            <p:cNvSpPr/>
            <p:nvPr/>
          </p:nvSpPr>
          <p:spPr>
            <a:xfrm>
              <a:off x="1602825" y="3328450"/>
              <a:ext cx="359400" cy="312375"/>
            </a:xfrm>
            <a:custGeom>
              <a:avLst/>
              <a:gdLst/>
              <a:ahLst/>
              <a:cxnLst/>
              <a:rect l="l" t="t" r="r" b="b"/>
              <a:pathLst>
                <a:path w="14376" h="12495" extrusionOk="0">
                  <a:moveTo>
                    <a:pt x="7162" y="0"/>
                  </a:moveTo>
                  <a:cubicBezTo>
                    <a:pt x="3523" y="0"/>
                    <a:pt x="0" y="4267"/>
                    <a:pt x="998" y="8034"/>
                  </a:cubicBezTo>
                  <a:cubicBezTo>
                    <a:pt x="1672" y="10576"/>
                    <a:pt x="4194" y="12494"/>
                    <a:pt x="6817" y="12494"/>
                  </a:cubicBezTo>
                  <a:cubicBezTo>
                    <a:pt x="6883" y="12494"/>
                    <a:pt x="6950" y="12493"/>
                    <a:pt x="7017" y="12490"/>
                  </a:cubicBezTo>
                  <a:cubicBezTo>
                    <a:pt x="13009" y="12267"/>
                    <a:pt x="14375" y="4701"/>
                    <a:pt x="10223" y="1169"/>
                  </a:cubicBezTo>
                  <a:cubicBezTo>
                    <a:pt x="9263" y="352"/>
                    <a:pt x="8208" y="0"/>
                    <a:pt x="7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8"/>
            <p:cNvSpPr/>
            <p:nvPr/>
          </p:nvSpPr>
          <p:spPr>
            <a:xfrm>
              <a:off x="3230125" y="3806550"/>
              <a:ext cx="854375" cy="417950"/>
            </a:xfrm>
            <a:custGeom>
              <a:avLst/>
              <a:gdLst/>
              <a:ahLst/>
              <a:cxnLst/>
              <a:rect l="l" t="t" r="r" b="b"/>
              <a:pathLst>
                <a:path w="34175" h="16718" extrusionOk="0">
                  <a:moveTo>
                    <a:pt x="14322" y="0"/>
                  </a:moveTo>
                  <a:cubicBezTo>
                    <a:pt x="7249" y="0"/>
                    <a:pt x="1" y="1494"/>
                    <a:pt x="1937" y="7168"/>
                  </a:cubicBezTo>
                  <a:cubicBezTo>
                    <a:pt x="2738" y="9516"/>
                    <a:pt x="5431" y="10528"/>
                    <a:pt x="7804" y="11246"/>
                  </a:cubicBezTo>
                  <a:lnTo>
                    <a:pt x="23084" y="15864"/>
                  </a:lnTo>
                  <a:cubicBezTo>
                    <a:pt x="24492" y="16291"/>
                    <a:pt x="25966" y="16718"/>
                    <a:pt x="27416" y="16718"/>
                  </a:cubicBezTo>
                  <a:cubicBezTo>
                    <a:pt x="27959" y="16718"/>
                    <a:pt x="28498" y="16658"/>
                    <a:pt x="29029" y="16516"/>
                  </a:cubicBezTo>
                  <a:cubicBezTo>
                    <a:pt x="32440" y="15604"/>
                    <a:pt x="34174" y="11336"/>
                    <a:pt x="33114" y="7970"/>
                  </a:cubicBezTo>
                  <a:cubicBezTo>
                    <a:pt x="32054" y="4606"/>
                    <a:pt x="28883" y="2243"/>
                    <a:pt x="25509" y="1211"/>
                  </a:cubicBezTo>
                  <a:cubicBezTo>
                    <a:pt x="23765" y="677"/>
                    <a:pt x="19083" y="0"/>
                    <a:pt x="1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8"/>
            <p:cNvSpPr/>
            <p:nvPr/>
          </p:nvSpPr>
          <p:spPr>
            <a:xfrm>
              <a:off x="5137450" y="870200"/>
              <a:ext cx="1025675" cy="624125"/>
            </a:xfrm>
            <a:custGeom>
              <a:avLst/>
              <a:gdLst/>
              <a:ahLst/>
              <a:cxnLst/>
              <a:rect l="l" t="t" r="r" b="b"/>
              <a:pathLst>
                <a:path w="41027" h="24965" extrusionOk="0">
                  <a:moveTo>
                    <a:pt x="25549" y="0"/>
                  </a:moveTo>
                  <a:cubicBezTo>
                    <a:pt x="18911" y="0"/>
                    <a:pt x="13145" y="3402"/>
                    <a:pt x="8571" y="8262"/>
                  </a:cubicBezTo>
                  <a:cubicBezTo>
                    <a:pt x="4815" y="12252"/>
                    <a:pt x="1" y="19959"/>
                    <a:pt x="7114" y="23937"/>
                  </a:cubicBezTo>
                  <a:cubicBezTo>
                    <a:pt x="8457" y="24688"/>
                    <a:pt x="9936" y="24964"/>
                    <a:pt x="11463" y="24964"/>
                  </a:cubicBezTo>
                  <a:cubicBezTo>
                    <a:pt x="13537" y="24964"/>
                    <a:pt x="15699" y="24453"/>
                    <a:pt x="17723" y="23927"/>
                  </a:cubicBezTo>
                  <a:lnTo>
                    <a:pt x="31486" y="20348"/>
                  </a:lnTo>
                  <a:cubicBezTo>
                    <a:pt x="33714" y="19769"/>
                    <a:pt x="36033" y="19142"/>
                    <a:pt x="37758" y="17616"/>
                  </a:cubicBezTo>
                  <a:cubicBezTo>
                    <a:pt x="40848" y="14880"/>
                    <a:pt x="41027" y="9774"/>
                    <a:pt x="38820" y="6286"/>
                  </a:cubicBezTo>
                  <a:cubicBezTo>
                    <a:pt x="36613" y="2799"/>
                    <a:pt x="32548" y="821"/>
                    <a:pt x="28466" y="217"/>
                  </a:cubicBezTo>
                  <a:cubicBezTo>
                    <a:pt x="27476" y="71"/>
                    <a:pt x="26504" y="0"/>
                    <a:pt x="25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8"/>
          <p:cNvSpPr txBox="1">
            <a:spLocks noGrp="1"/>
          </p:cNvSpPr>
          <p:nvPr>
            <p:ph type="ctrTitle"/>
          </p:nvPr>
        </p:nvSpPr>
        <p:spPr>
          <a:xfrm>
            <a:off x="699600" y="762775"/>
            <a:ext cx="3618000" cy="24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>
                <a:solidFill>
                  <a:srgbClr val="6E8AFF"/>
                </a:solidFill>
              </a:rPr>
              <a:t>Mobilna</a:t>
            </a:r>
            <a:r>
              <a:rPr lang="en-GB" sz="4000" dirty="0">
                <a:solidFill>
                  <a:srgbClr val="6E8AFF"/>
                </a:solidFill>
              </a:rPr>
              <a:t> </a:t>
            </a:r>
            <a:r>
              <a:rPr lang="en-GB" sz="4000" dirty="0" err="1">
                <a:solidFill>
                  <a:srgbClr val="6E8AFF"/>
                </a:solidFill>
              </a:rPr>
              <a:t>aplikacija</a:t>
            </a:r>
            <a:r>
              <a:rPr lang="en-GB" sz="4000" dirty="0">
                <a:solidFill>
                  <a:srgbClr val="6E8AFF"/>
                </a:solidFill>
              </a:rPr>
              <a:t> za </a:t>
            </a:r>
            <a:r>
              <a:rPr lang="en-GB" sz="4000" dirty="0" err="1">
                <a:solidFill>
                  <a:srgbClr val="6E8AFF"/>
                </a:solidFill>
              </a:rPr>
              <a:t>pomoč</a:t>
            </a:r>
            <a:r>
              <a:rPr lang="en-GB" sz="4000" dirty="0">
                <a:solidFill>
                  <a:srgbClr val="6E8AFF"/>
                </a:solidFill>
              </a:rPr>
              <a:t> </a:t>
            </a:r>
            <a:r>
              <a:rPr lang="en-GB" sz="4000" dirty="0" err="1">
                <a:solidFill>
                  <a:srgbClr val="6E8AFF"/>
                </a:solidFill>
              </a:rPr>
              <a:t>pri</a:t>
            </a:r>
            <a:r>
              <a:rPr lang="en-GB" sz="4000" dirty="0">
                <a:solidFill>
                  <a:srgbClr val="6E8AFF"/>
                </a:solidFill>
              </a:rPr>
              <a:t> </a:t>
            </a:r>
            <a:r>
              <a:rPr lang="en-GB" sz="4000" dirty="0" err="1">
                <a:solidFill>
                  <a:srgbClr val="6E8AFF"/>
                </a:solidFill>
              </a:rPr>
              <a:t>nakupovanju</a:t>
            </a:r>
            <a:endParaRPr lang="en-GB" sz="4000" dirty="0">
              <a:solidFill>
                <a:srgbClr val="6E8AFF"/>
              </a:solidFill>
            </a:endParaRPr>
          </a:p>
        </p:txBody>
      </p:sp>
      <p:sp>
        <p:nvSpPr>
          <p:cNvPr id="265" name="Google Shape;265;p48"/>
          <p:cNvSpPr txBox="1">
            <a:spLocks noGrp="1"/>
          </p:cNvSpPr>
          <p:nvPr>
            <p:ph type="subTitle" idx="1"/>
          </p:nvPr>
        </p:nvSpPr>
        <p:spPr>
          <a:xfrm>
            <a:off x="711800" y="3377118"/>
            <a:ext cx="5593465" cy="1656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Avtor</a:t>
            </a:r>
            <a:r>
              <a:rPr lang="sl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sl-SI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Domen Koščak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</a:t>
            </a:r>
            <a:r>
              <a:rPr lang="sl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doc. dr. </a:t>
            </a:r>
            <a:r>
              <a:rPr lang="sl-SI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Rok Rupnik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sl-SI" sz="2000" dirty="0">
              <a:solidFill>
                <a:srgbClr val="F3C34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>
                <a:solidFill>
                  <a:srgbClr val="F3C347"/>
                </a:solidFill>
              </a:rPr>
              <a:t>Univerza v Ljubljani,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sz="2000" dirty="0">
                <a:solidFill>
                  <a:srgbClr val="F3C347"/>
                </a:solidFill>
              </a:rPr>
              <a:t>Fakulteta za računalništvo in informatiko</a:t>
            </a:r>
            <a:endParaRPr sz="2000" dirty="0">
              <a:solidFill>
                <a:srgbClr val="F3C347"/>
              </a:solidFill>
            </a:endParaRPr>
          </a:p>
        </p:txBody>
      </p:sp>
      <p:cxnSp>
        <p:nvCxnSpPr>
          <p:cNvPr id="266" name="Google Shape;266;p48"/>
          <p:cNvCxnSpPr/>
          <p:nvPr/>
        </p:nvCxnSpPr>
        <p:spPr>
          <a:xfrm>
            <a:off x="711800" y="3258975"/>
            <a:ext cx="524400" cy="0"/>
          </a:xfrm>
          <a:prstGeom prst="straightConnector1">
            <a:avLst/>
          </a:prstGeom>
          <a:noFill/>
          <a:ln w="38100" cap="flat" cmpd="sng">
            <a:solidFill>
              <a:srgbClr val="6E8A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picture containing text, iPod, cellphone, dark&#10;&#10;Description automatically generated">
            <a:extLst>
              <a:ext uri="{FF2B5EF4-FFF2-40B4-BE49-F238E27FC236}">
                <a16:creationId xmlns:a16="http://schemas.microsoft.com/office/drawing/2014/main" id="{075E1179-E87C-60D2-54A8-A30381BF8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826" y="109477"/>
            <a:ext cx="6858000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1"/>
          <p:cNvSpPr/>
          <p:nvPr/>
        </p:nvSpPr>
        <p:spPr>
          <a:xfrm rot="10800000" flipH="1">
            <a:off x="-905570" y="1593628"/>
            <a:ext cx="5893767" cy="4581960"/>
          </a:xfrm>
          <a:custGeom>
            <a:avLst/>
            <a:gdLst/>
            <a:ahLst/>
            <a:cxnLst/>
            <a:rect l="l" t="t" r="r" b="b"/>
            <a:pathLst>
              <a:path w="186822" h="157985" extrusionOk="0">
                <a:moveTo>
                  <a:pt x="91145" y="1"/>
                </a:moveTo>
                <a:cubicBezTo>
                  <a:pt x="83069" y="1"/>
                  <a:pt x="75289" y="5146"/>
                  <a:pt x="70242" y="11684"/>
                </a:cubicBezTo>
                <a:cubicBezTo>
                  <a:pt x="64470" y="19161"/>
                  <a:pt x="61385" y="28296"/>
                  <a:pt x="57534" y="36921"/>
                </a:cubicBezTo>
                <a:cubicBezTo>
                  <a:pt x="53683" y="45547"/>
                  <a:pt x="48606" y="54190"/>
                  <a:pt x="40421" y="58906"/>
                </a:cubicBezTo>
                <a:cubicBezTo>
                  <a:pt x="32607" y="63409"/>
                  <a:pt x="22888" y="63771"/>
                  <a:pt x="15215" y="68510"/>
                </a:cubicBezTo>
                <a:cubicBezTo>
                  <a:pt x="4141" y="75350"/>
                  <a:pt x="1" y="90547"/>
                  <a:pt x="3903" y="102964"/>
                </a:cubicBezTo>
                <a:cubicBezTo>
                  <a:pt x="7804" y="115382"/>
                  <a:pt x="18408" y="124900"/>
                  <a:pt x="30388" y="129989"/>
                </a:cubicBezTo>
                <a:cubicBezTo>
                  <a:pt x="42021" y="134933"/>
                  <a:pt x="54885" y="136165"/>
                  <a:pt x="67538" y="136165"/>
                </a:cubicBezTo>
                <a:cubicBezTo>
                  <a:pt x="67915" y="136165"/>
                  <a:pt x="68293" y="136164"/>
                  <a:pt x="68670" y="136162"/>
                </a:cubicBezTo>
                <a:cubicBezTo>
                  <a:pt x="71151" y="136148"/>
                  <a:pt x="73662" y="136098"/>
                  <a:pt x="76171" y="136098"/>
                </a:cubicBezTo>
                <a:cubicBezTo>
                  <a:pt x="83592" y="136098"/>
                  <a:pt x="91005" y="136539"/>
                  <a:pt x="97639" y="139671"/>
                </a:cubicBezTo>
                <a:cubicBezTo>
                  <a:pt x="105490" y="143379"/>
                  <a:pt x="111304" y="150460"/>
                  <a:pt x="119003" y="154473"/>
                </a:cubicBezTo>
                <a:cubicBezTo>
                  <a:pt x="123471" y="156801"/>
                  <a:pt x="128510" y="157984"/>
                  <a:pt x="133547" y="157984"/>
                </a:cubicBezTo>
                <a:cubicBezTo>
                  <a:pt x="137128" y="157984"/>
                  <a:pt x="140707" y="157386"/>
                  <a:pt x="144079" y="156175"/>
                </a:cubicBezTo>
                <a:cubicBezTo>
                  <a:pt x="168362" y="147455"/>
                  <a:pt x="180365" y="110227"/>
                  <a:pt x="184842" y="87706"/>
                </a:cubicBezTo>
                <a:cubicBezTo>
                  <a:pt x="186018" y="81789"/>
                  <a:pt x="186821" y="75647"/>
                  <a:pt x="185541" y="69753"/>
                </a:cubicBezTo>
                <a:cubicBezTo>
                  <a:pt x="184259" y="63857"/>
                  <a:pt x="180546" y="58199"/>
                  <a:pt x="174931" y="55993"/>
                </a:cubicBezTo>
                <a:cubicBezTo>
                  <a:pt x="172945" y="55214"/>
                  <a:pt x="170924" y="54904"/>
                  <a:pt x="168876" y="54904"/>
                </a:cubicBezTo>
                <a:cubicBezTo>
                  <a:pt x="160991" y="54904"/>
                  <a:pt x="152710" y="59492"/>
                  <a:pt x="144539" y="59492"/>
                </a:cubicBezTo>
                <a:cubicBezTo>
                  <a:pt x="143674" y="59492"/>
                  <a:pt x="142810" y="59440"/>
                  <a:pt x="141948" y="59327"/>
                </a:cubicBezTo>
                <a:cubicBezTo>
                  <a:pt x="133155" y="58167"/>
                  <a:pt x="126439" y="50691"/>
                  <a:pt x="122614" y="42689"/>
                </a:cubicBezTo>
                <a:cubicBezTo>
                  <a:pt x="118789" y="34689"/>
                  <a:pt x="117040" y="25835"/>
                  <a:pt x="113372" y="17761"/>
                </a:cubicBezTo>
                <a:cubicBezTo>
                  <a:pt x="109704" y="9688"/>
                  <a:pt x="103348" y="2002"/>
                  <a:pt x="94638" y="331"/>
                </a:cubicBezTo>
                <a:cubicBezTo>
                  <a:pt x="93473" y="107"/>
                  <a:pt x="92306" y="1"/>
                  <a:pt x="91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Picture 8" descr="A picture containing text, iPod, dark&#10;&#10;Description automatically generated">
            <a:extLst>
              <a:ext uri="{FF2B5EF4-FFF2-40B4-BE49-F238E27FC236}">
                <a16:creationId xmlns:a16="http://schemas.microsoft.com/office/drawing/2014/main" id="{BCC70561-FA54-007F-8A17-97CFC2A79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7687" y="508100"/>
            <a:ext cx="6858000" cy="5143500"/>
          </a:xfrm>
          <a:prstGeom prst="rect">
            <a:avLst/>
          </a:prstGeom>
        </p:spPr>
      </p:pic>
      <p:sp>
        <p:nvSpPr>
          <p:cNvPr id="394" name="Google Shape;394;p51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Uvod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395" name="Google Shape;395;p51"/>
          <p:cNvSpPr txBox="1">
            <a:spLocks noGrp="1"/>
          </p:cNvSpPr>
          <p:nvPr>
            <p:ph type="body" idx="1"/>
          </p:nvPr>
        </p:nvSpPr>
        <p:spPr>
          <a:xfrm>
            <a:off x="5162094" y="2125700"/>
            <a:ext cx="3674881" cy="19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sl-SI" dirty="0"/>
              <a:t>Telefon ves čas z nami</a:t>
            </a:r>
          </a:p>
          <a:p>
            <a:pPr marL="285750" indent="-285750">
              <a:spcAft>
                <a:spcPts val="1600"/>
              </a:spcAft>
            </a:pPr>
            <a:r>
              <a:rPr lang="sl-SI" dirty="0"/>
              <a:t>Več seznamov, ena aplikacija</a:t>
            </a:r>
          </a:p>
          <a:p>
            <a:pPr marL="285750" indent="-285750">
              <a:spcAft>
                <a:spcPts val="1600"/>
              </a:spcAft>
            </a:pPr>
            <a:r>
              <a:rPr lang="sl-SI" dirty="0"/>
              <a:t>Obstoječe rešitve (Notes, TODO, ...)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2"/>
          <p:cNvSpPr/>
          <p:nvPr/>
        </p:nvSpPr>
        <p:spPr>
          <a:xfrm rot="-2902423">
            <a:off x="4964621" y="1043240"/>
            <a:ext cx="3526169" cy="3218155"/>
          </a:xfrm>
          <a:custGeom>
            <a:avLst/>
            <a:gdLst/>
            <a:ahLst/>
            <a:cxnLst/>
            <a:rect l="l" t="t" r="r" b="b"/>
            <a:pathLst>
              <a:path w="307291" h="174408" extrusionOk="0">
                <a:moveTo>
                  <a:pt x="97501" y="0"/>
                </a:moveTo>
                <a:cubicBezTo>
                  <a:pt x="37904" y="0"/>
                  <a:pt x="1" y="87352"/>
                  <a:pt x="27844" y="130649"/>
                </a:cubicBezTo>
                <a:cubicBezTo>
                  <a:pt x="49253" y="163941"/>
                  <a:pt x="79359" y="174407"/>
                  <a:pt x="102973" y="174407"/>
                </a:cubicBezTo>
                <a:cubicBezTo>
                  <a:pt x="114672" y="174407"/>
                  <a:pt x="124778" y="171838"/>
                  <a:pt x="131443" y="168203"/>
                </a:cubicBezTo>
                <a:cubicBezTo>
                  <a:pt x="142210" y="162330"/>
                  <a:pt x="155800" y="153528"/>
                  <a:pt x="181055" y="153528"/>
                </a:cubicBezTo>
                <a:cubicBezTo>
                  <a:pt x="189213" y="153528"/>
                  <a:pt x="198587" y="154446"/>
                  <a:pt x="209477" y="156678"/>
                </a:cubicBezTo>
                <a:cubicBezTo>
                  <a:pt x="219512" y="158735"/>
                  <a:pt x="229080" y="159803"/>
                  <a:pt x="238009" y="159803"/>
                </a:cubicBezTo>
                <a:cubicBezTo>
                  <a:pt x="279567" y="159803"/>
                  <a:pt x="307291" y="136684"/>
                  <a:pt x="303942" y="82631"/>
                </a:cubicBezTo>
                <a:cubicBezTo>
                  <a:pt x="302031" y="51780"/>
                  <a:pt x="281246" y="27190"/>
                  <a:pt x="243356" y="27190"/>
                </a:cubicBezTo>
                <a:cubicBezTo>
                  <a:pt x="238686" y="27190"/>
                  <a:pt x="233755" y="27563"/>
                  <a:pt x="228567" y="28345"/>
                </a:cubicBezTo>
                <a:cubicBezTo>
                  <a:pt x="218576" y="29851"/>
                  <a:pt x="210047" y="30556"/>
                  <a:pt x="202411" y="30556"/>
                </a:cubicBezTo>
                <a:cubicBezTo>
                  <a:pt x="174144" y="30556"/>
                  <a:pt x="158137" y="20885"/>
                  <a:pt x="125616" y="6331"/>
                </a:cubicBezTo>
                <a:cubicBezTo>
                  <a:pt x="115856" y="1963"/>
                  <a:pt x="106435" y="0"/>
                  <a:pt x="975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52"/>
          <p:cNvSpPr txBox="1">
            <a:spLocks noGrp="1"/>
          </p:cNvSpPr>
          <p:nvPr>
            <p:ph type="title"/>
          </p:nvPr>
        </p:nvSpPr>
        <p:spPr>
          <a:xfrm>
            <a:off x="713225" y="1321900"/>
            <a:ext cx="4120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Cilj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2" name="Google Shape;395;p51">
            <a:extLst>
              <a:ext uri="{FF2B5EF4-FFF2-40B4-BE49-F238E27FC236}">
                <a16:creationId xmlns:a16="http://schemas.microsoft.com/office/drawing/2014/main" id="{4350F189-11A8-6AA4-95A8-27335E156930}"/>
              </a:ext>
            </a:extLst>
          </p:cNvPr>
          <p:cNvSpPr txBox="1">
            <a:spLocks/>
          </p:cNvSpPr>
          <p:nvPr/>
        </p:nvSpPr>
        <p:spPr>
          <a:xfrm>
            <a:off x="717137" y="2205295"/>
            <a:ext cx="3674881" cy="19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Aplikacija za ustvarjanje seznamov</a:t>
            </a:r>
          </a:p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Deljenje z ostalimi</a:t>
            </a:r>
          </a:p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Posodabljanje brez kontakta</a:t>
            </a:r>
          </a:p>
        </p:txBody>
      </p:sp>
      <p:pic>
        <p:nvPicPr>
          <p:cNvPr id="6" name="Picture 5" descr="A cell phone on a table&#10;&#10;Description automatically generated with low confidence">
            <a:extLst>
              <a:ext uri="{FF2B5EF4-FFF2-40B4-BE49-F238E27FC236}">
                <a16:creationId xmlns:a16="http://schemas.microsoft.com/office/drawing/2014/main" id="{9A327064-F33E-7339-35F4-20ADEC061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1133" y="-104427"/>
            <a:ext cx="6858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5"/>
          <p:cNvSpPr txBox="1">
            <a:spLocks noGrp="1"/>
          </p:cNvSpPr>
          <p:nvPr>
            <p:ph type="ctrTitle"/>
          </p:nvPr>
        </p:nvSpPr>
        <p:spPr>
          <a:xfrm>
            <a:off x="4871764" y="416838"/>
            <a:ext cx="3083100" cy="11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Načrtovanje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591" name="Google Shape;591;p55"/>
          <p:cNvSpPr/>
          <p:nvPr/>
        </p:nvSpPr>
        <p:spPr>
          <a:xfrm>
            <a:off x="-449032" y="766006"/>
            <a:ext cx="5261828" cy="3282219"/>
          </a:xfrm>
          <a:custGeom>
            <a:avLst/>
            <a:gdLst/>
            <a:ahLst/>
            <a:cxnLst/>
            <a:rect l="l" t="t" r="r" b="b"/>
            <a:pathLst>
              <a:path w="280968" h="175262" extrusionOk="0">
                <a:moveTo>
                  <a:pt x="92655" y="1"/>
                </a:moveTo>
                <a:cubicBezTo>
                  <a:pt x="86776" y="1"/>
                  <a:pt x="80138" y="422"/>
                  <a:pt x="72579" y="1423"/>
                </a:cubicBezTo>
                <a:cubicBezTo>
                  <a:pt x="33600" y="6582"/>
                  <a:pt x="1645" y="28443"/>
                  <a:pt x="780" y="98934"/>
                </a:cubicBezTo>
                <a:cubicBezTo>
                  <a:pt x="0" y="162463"/>
                  <a:pt x="54837" y="175261"/>
                  <a:pt x="99154" y="175261"/>
                </a:cubicBezTo>
                <a:cubicBezTo>
                  <a:pt x="129061" y="175261"/>
                  <a:pt x="154177" y="169432"/>
                  <a:pt x="154177" y="169432"/>
                </a:cubicBezTo>
                <a:cubicBezTo>
                  <a:pt x="154177" y="169432"/>
                  <a:pt x="280967" y="147275"/>
                  <a:pt x="267993" y="81444"/>
                </a:cubicBezTo>
                <a:cubicBezTo>
                  <a:pt x="267282" y="77832"/>
                  <a:pt x="260023" y="33652"/>
                  <a:pt x="190079" y="26478"/>
                </a:cubicBezTo>
                <a:cubicBezTo>
                  <a:pt x="139164" y="21255"/>
                  <a:pt x="143064" y="12738"/>
                  <a:pt x="131984" y="8200"/>
                </a:cubicBezTo>
                <a:cubicBezTo>
                  <a:pt x="123301" y="4645"/>
                  <a:pt x="112160" y="1"/>
                  <a:pt x="926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A picture containing electronics, dark, cellphone&#10;&#10;Description automatically generated">
            <a:extLst>
              <a:ext uri="{FF2B5EF4-FFF2-40B4-BE49-F238E27FC236}">
                <a16:creationId xmlns:a16="http://schemas.microsoft.com/office/drawing/2014/main" id="{C08BD165-54B4-9E83-E741-8481CB6D2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17067" y="53382"/>
            <a:ext cx="6858000" cy="5143500"/>
          </a:xfrm>
          <a:prstGeom prst="rect">
            <a:avLst/>
          </a:prstGeom>
        </p:spPr>
      </p:pic>
      <p:sp>
        <p:nvSpPr>
          <p:cNvPr id="9" name="Google Shape;395;p51">
            <a:extLst>
              <a:ext uri="{FF2B5EF4-FFF2-40B4-BE49-F238E27FC236}">
                <a16:creationId xmlns:a16="http://schemas.microsoft.com/office/drawing/2014/main" id="{1ECC66C1-DB26-E8F3-0D49-90823EF60ACB}"/>
              </a:ext>
            </a:extLst>
          </p:cNvPr>
          <p:cNvSpPr txBox="1">
            <a:spLocks/>
          </p:cNvSpPr>
          <p:nvPr/>
        </p:nvSpPr>
        <p:spPr>
          <a:xfrm>
            <a:off x="4809035" y="1760104"/>
            <a:ext cx="4303018" cy="19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MariaDB</a:t>
            </a:r>
          </a:p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Python</a:t>
            </a:r>
          </a:p>
          <a:p>
            <a:pPr marL="285750" indent="-285750">
              <a:spcAft>
                <a:spcPts val="1600"/>
              </a:spcAft>
              <a:buSzPct val="120000"/>
              <a:buFont typeface="Arial" panose="020B0604020202020204" pitchFamily="34" charset="0"/>
              <a:buChar char="•"/>
            </a:pPr>
            <a:r>
              <a:rPr lang="sl-SI" dirty="0"/>
              <a:t>Flutter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7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Izdelava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691" name="Google Shape;691;p57"/>
          <p:cNvSpPr txBox="1">
            <a:spLocks noGrp="1"/>
          </p:cNvSpPr>
          <p:nvPr>
            <p:ph type="title" idx="2"/>
          </p:nvPr>
        </p:nvSpPr>
        <p:spPr>
          <a:xfrm>
            <a:off x="5007425" y="13563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E8AFF"/>
                </a:solidFill>
              </a:rPr>
              <a:t>Flutter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692" name="Google Shape;692;p57"/>
          <p:cNvSpPr txBox="1">
            <a:spLocks noGrp="1"/>
          </p:cNvSpPr>
          <p:nvPr>
            <p:ph type="subTitle" idx="1"/>
          </p:nvPr>
        </p:nvSpPr>
        <p:spPr>
          <a:xfrm>
            <a:off x="5007425" y="176389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Aplikacija</a:t>
            </a:r>
            <a:endParaRPr dirty="0"/>
          </a:p>
        </p:txBody>
      </p:sp>
      <p:sp>
        <p:nvSpPr>
          <p:cNvPr id="693" name="Google Shape;693;p57"/>
          <p:cNvSpPr txBox="1">
            <a:spLocks noGrp="1"/>
          </p:cNvSpPr>
          <p:nvPr>
            <p:ph type="title" idx="3"/>
          </p:nvPr>
        </p:nvSpPr>
        <p:spPr>
          <a:xfrm>
            <a:off x="5007425" y="212730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E8AFF"/>
                </a:solidFill>
              </a:rPr>
              <a:t>Flask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694" name="Google Shape;694;p57"/>
          <p:cNvSpPr txBox="1">
            <a:spLocks noGrp="1"/>
          </p:cNvSpPr>
          <p:nvPr>
            <p:ph type="subTitle" idx="4"/>
          </p:nvPr>
        </p:nvSpPr>
        <p:spPr>
          <a:xfrm>
            <a:off x="5007425" y="2534847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l-SI" dirty="0"/>
              <a:t>API server</a:t>
            </a:r>
            <a:endParaRPr dirty="0"/>
          </a:p>
        </p:txBody>
      </p:sp>
      <p:sp>
        <p:nvSpPr>
          <p:cNvPr id="695" name="Google Shape;695;p57"/>
          <p:cNvSpPr txBox="1">
            <a:spLocks noGrp="1"/>
          </p:cNvSpPr>
          <p:nvPr>
            <p:ph type="title" idx="5"/>
          </p:nvPr>
        </p:nvSpPr>
        <p:spPr>
          <a:xfrm>
            <a:off x="5007425" y="2898238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PeeWee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696" name="Google Shape;696;p57"/>
          <p:cNvSpPr txBox="1">
            <a:spLocks noGrp="1"/>
          </p:cNvSpPr>
          <p:nvPr>
            <p:ph type="subTitle" idx="6"/>
          </p:nvPr>
        </p:nvSpPr>
        <p:spPr>
          <a:xfrm>
            <a:off x="5007425" y="3295973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ORM</a:t>
            </a:r>
            <a:endParaRPr dirty="0"/>
          </a:p>
        </p:txBody>
      </p:sp>
      <p:sp>
        <p:nvSpPr>
          <p:cNvPr id="697" name="Google Shape;697;p57"/>
          <p:cNvSpPr txBox="1">
            <a:spLocks noGrp="1"/>
          </p:cNvSpPr>
          <p:nvPr>
            <p:ph type="title" idx="7"/>
          </p:nvPr>
        </p:nvSpPr>
        <p:spPr>
          <a:xfrm>
            <a:off x="5007425" y="3663550"/>
            <a:ext cx="29334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l-SI" dirty="0">
                <a:solidFill>
                  <a:srgbClr val="6E8AFF"/>
                </a:solidFill>
              </a:rPr>
              <a:t>MariaDB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698" name="Google Shape;698;p57"/>
          <p:cNvSpPr txBox="1">
            <a:spLocks noGrp="1"/>
          </p:cNvSpPr>
          <p:nvPr>
            <p:ph type="subTitle" idx="8"/>
          </p:nvPr>
        </p:nvSpPr>
        <p:spPr>
          <a:xfrm>
            <a:off x="5007425" y="4057100"/>
            <a:ext cx="29334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Podatkovna</a:t>
            </a:r>
            <a:r>
              <a:rPr lang="en" dirty="0"/>
              <a:t> </a:t>
            </a:r>
            <a:r>
              <a:rPr lang="en" dirty="0" err="1"/>
              <a:t>baza</a:t>
            </a:r>
            <a:endParaRPr dirty="0"/>
          </a:p>
        </p:txBody>
      </p:sp>
      <p:sp>
        <p:nvSpPr>
          <p:cNvPr id="699" name="Google Shape;699;p57"/>
          <p:cNvSpPr/>
          <p:nvPr/>
        </p:nvSpPr>
        <p:spPr>
          <a:xfrm rot="1438582" flipH="1">
            <a:off x="805924" y="1691837"/>
            <a:ext cx="3864204" cy="2267788"/>
          </a:xfrm>
          <a:custGeom>
            <a:avLst/>
            <a:gdLst/>
            <a:ahLst/>
            <a:cxnLst/>
            <a:rect l="l" t="t" r="r" b="b"/>
            <a:pathLst>
              <a:path w="307291" h="174408" extrusionOk="0">
                <a:moveTo>
                  <a:pt x="97501" y="0"/>
                </a:moveTo>
                <a:cubicBezTo>
                  <a:pt x="37904" y="0"/>
                  <a:pt x="1" y="87352"/>
                  <a:pt x="27844" y="130649"/>
                </a:cubicBezTo>
                <a:cubicBezTo>
                  <a:pt x="49253" y="163941"/>
                  <a:pt x="79359" y="174407"/>
                  <a:pt x="102973" y="174407"/>
                </a:cubicBezTo>
                <a:cubicBezTo>
                  <a:pt x="114672" y="174407"/>
                  <a:pt x="124778" y="171838"/>
                  <a:pt x="131443" y="168203"/>
                </a:cubicBezTo>
                <a:cubicBezTo>
                  <a:pt x="142210" y="162330"/>
                  <a:pt x="155800" y="153528"/>
                  <a:pt x="181055" y="153528"/>
                </a:cubicBezTo>
                <a:cubicBezTo>
                  <a:pt x="189213" y="153528"/>
                  <a:pt x="198587" y="154446"/>
                  <a:pt x="209477" y="156678"/>
                </a:cubicBezTo>
                <a:cubicBezTo>
                  <a:pt x="219512" y="158735"/>
                  <a:pt x="229080" y="159803"/>
                  <a:pt x="238009" y="159803"/>
                </a:cubicBezTo>
                <a:cubicBezTo>
                  <a:pt x="279567" y="159803"/>
                  <a:pt x="307291" y="136684"/>
                  <a:pt x="303942" y="82631"/>
                </a:cubicBezTo>
                <a:cubicBezTo>
                  <a:pt x="302031" y="51780"/>
                  <a:pt x="281246" y="27190"/>
                  <a:pt x="243356" y="27190"/>
                </a:cubicBezTo>
                <a:cubicBezTo>
                  <a:pt x="238686" y="27190"/>
                  <a:pt x="233755" y="27563"/>
                  <a:pt x="228567" y="28345"/>
                </a:cubicBezTo>
                <a:cubicBezTo>
                  <a:pt x="218576" y="29851"/>
                  <a:pt x="210047" y="30556"/>
                  <a:pt x="202411" y="30556"/>
                </a:cubicBezTo>
                <a:cubicBezTo>
                  <a:pt x="174144" y="30556"/>
                  <a:pt x="158137" y="20885"/>
                  <a:pt x="125616" y="6331"/>
                </a:cubicBezTo>
                <a:cubicBezTo>
                  <a:pt x="115856" y="1963"/>
                  <a:pt x="106435" y="0"/>
                  <a:pt x="975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icture containing text, electronics, computer, computer&#10;&#10;Description automatically generated">
            <a:extLst>
              <a:ext uri="{FF2B5EF4-FFF2-40B4-BE49-F238E27FC236}">
                <a16:creationId xmlns:a16="http://schemas.microsoft.com/office/drawing/2014/main" id="{E1CDC14D-9D64-4606-3B71-BC5B6C275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34" y="1100329"/>
            <a:ext cx="5088467" cy="3816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62"/>
          <p:cNvSpPr/>
          <p:nvPr/>
        </p:nvSpPr>
        <p:spPr>
          <a:xfrm>
            <a:off x="2816400" y="1650003"/>
            <a:ext cx="3248066" cy="1843493"/>
          </a:xfrm>
          <a:custGeom>
            <a:avLst/>
            <a:gdLst/>
            <a:ahLst/>
            <a:cxnLst/>
            <a:rect l="l" t="t" r="r" b="b"/>
            <a:pathLst>
              <a:path w="307291" h="174408" extrusionOk="0">
                <a:moveTo>
                  <a:pt x="97501" y="0"/>
                </a:moveTo>
                <a:cubicBezTo>
                  <a:pt x="37904" y="0"/>
                  <a:pt x="1" y="87352"/>
                  <a:pt x="27844" y="130649"/>
                </a:cubicBezTo>
                <a:cubicBezTo>
                  <a:pt x="49253" y="163941"/>
                  <a:pt x="79359" y="174407"/>
                  <a:pt x="102973" y="174407"/>
                </a:cubicBezTo>
                <a:cubicBezTo>
                  <a:pt x="114672" y="174407"/>
                  <a:pt x="124778" y="171838"/>
                  <a:pt x="131443" y="168203"/>
                </a:cubicBezTo>
                <a:cubicBezTo>
                  <a:pt x="142210" y="162330"/>
                  <a:pt x="155800" y="153528"/>
                  <a:pt x="181055" y="153528"/>
                </a:cubicBezTo>
                <a:cubicBezTo>
                  <a:pt x="189213" y="153528"/>
                  <a:pt x="198587" y="154446"/>
                  <a:pt x="209477" y="156678"/>
                </a:cubicBezTo>
                <a:cubicBezTo>
                  <a:pt x="219512" y="158735"/>
                  <a:pt x="229080" y="159803"/>
                  <a:pt x="238009" y="159803"/>
                </a:cubicBezTo>
                <a:cubicBezTo>
                  <a:pt x="279567" y="159803"/>
                  <a:pt x="307291" y="136684"/>
                  <a:pt x="303942" y="82631"/>
                </a:cubicBezTo>
                <a:cubicBezTo>
                  <a:pt x="302031" y="51780"/>
                  <a:pt x="281246" y="27190"/>
                  <a:pt x="243356" y="27190"/>
                </a:cubicBezTo>
                <a:cubicBezTo>
                  <a:pt x="238686" y="27190"/>
                  <a:pt x="233755" y="27563"/>
                  <a:pt x="228567" y="28345"/>
                </a:cubicBezTo>
                <a:cubicBezTo>
                  <a:pt x="218576" y="29851"/>
                  <a:pt x="210047" y="30556"/>
                  <a:pt x="202411" y="30556"/>
                </a:cubicBezTo>
                <a:cubicBezTo>
                  <a:pt x="174144" y="30556"/>
                  <a:pt x="158137" y="20885"/>
                  <a:pt x="125616" y="6331"/>
                </a:cubicBezTo>
                <a:cubicBezTo>
                  <a:pt x="115856" y="1963"/>
                  <a:pt x="106435" y="0"/>
                  <a:pt x="975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62"/>
          <p:cNvSpPr txBox="1">
            <a:spLocks noGrp="1"/>
          </p:cNvSpPr>
          <p:nvPr>
            <p:ph type="title"/>
          </p:nvPr>
        </p:nvSpPr>
        <p:spPr>
          <a:xfrm>
            <a:off x="713225" y="201100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rgbClr val="6E8AFF"/>
                </a:solidFill>
              </a:rPr>
              <a:t>Nadalnji</a:t>
            </a:r>
            <a:r>
              <a:rPr lang="en" dirty="0">
                <a:solidFill>
                  <a:srgbClr val="6E8AFF"/>
                </a:solidFill>
              </a:rPr>
              <a:t> </a:t>
            </a:r>
            <a:r>
              <a:rPr lang="en" dirty="0" err="1">
                <a:solidFill>
                  <a:srgbClr val="6E8AFF"/>
                </a:solidFill>
              </a:rPr>
              <a:t>razvoj</a:t>
            </a:r>
            <a:endParaRPr dirty="0">
              <a:solidFill>
                <a:srgbClr val="6E8AFF"/>
              </a:solidFill>
            </a:endParaRPr>
          </a:p>
        </p:txBody>
      </p:sp>
      <p:sp>
        <p:nvSpPr>
          <p:cNvPr id="1102" name="Google Shape;1102;p62"/>
          <p:cNvSpPr txBox="1">
            <a:spLocks noGrp="1"/>
          </p:cNvSpPr>
          <p:nvPr>
            <p:ph type="subTitle" idx="1"/>
          </p:nvPr>
        </p:nvSpPr>
        <p:spPr>
          <a:xfrm>
            <a:off x="2898933" y="4019365"/>
            <a:ext cx="3619533" cy="9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sl-SI" dirty="0"/>
              <a:t>Črtne kode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sl-SI" dirty="0"/>
              <a:t>Spletna aplikacija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sl-SI" dirty="0"/>
              <a:t>Izboljšana varnost</a:t>
            </a:r>
          </a:p>
        </p:txBody>
      </p:sp>
      <p:pic>
        <p:nvPicPr>
          <p:cNvPr id="3" name="Picture 2" descr="A cell phone on a table&#10;&#10;Description automatically generated with low confidence">
            <a:extLst>
              <a:ext uri="{FF2B5EF4-FFF2-40B4-BE49-F238E27FC236}">
                <a16:creationId xmlns:a16="http://schemas.microsoft.com/office/drawing/2014/main" id="{58C81D35-8123-7EF1-08C0-315DA6483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400" y="1180915"/>
            <a:ext cx="3784600" cy="28384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od Delivery App by Slidesgo">
  <a:themeElements>
    <a:clrScheme name="Simple Light">
      <a:dk1>
        <a:srgbClr val="000000"/>
      </a:dk1>
      <a:lt1>
        <a:srgbClr val="FFFFFF"/>
      </a:lt1>
      <a:dk2>
        <a:srgbClr val="FFFAEA"/>
      </a:dk2>
      <a:lt2>
        <a:srgbClr val="FCE5CD"/>
      </a:lt2>
      <a:accent1>
        <a:srgbClr val="A8C987"/>
      </a:accent1>
      <a:accent2>
        <a:srgbClr val="D96FA0"/>
      </a:accent2>
      <a:accent3>
        <a:srgbClr val="66B9CC"/>
      </a:accent3>
      <a:accent4>
        <a:srgbClr val="F5DC6E"/>
      </a:accent4>
      <a:accent5>
        <a:srgbClr val="F3C347"/>
      </a:accent5>
      <a:accent6>
        <a:srgbClr val="5C65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</TotalTime>
  <Words>80</Words>
  <Application>Microsoft Macintosh PowerPoint</Application>
  <PresentationFormat>On-screen Show (16:9)</PresentationFormat>
  <Paragraphs>31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Advent Pro</vt:lpstr>
      <vt:lpstr>Arial</vt:lpstr>
      <vt:lpstr>Roboto</vt:lpstr>
      <vt:lpstr>Food Delivery App by Slidesgo</vt:lpstr>
      <vt:lpstr>Mobilna aplikacija za pomoč pri nakupovanju</vt:lpstr>
      <vt:lpstr>Uvod</vt:lpstr>
      <vt:lpstr>Cilj</vt:lpstr>
      <vt:lpstr>Načrtovanje</vt:lpstr>
      <vt:lpstr>Izdelava</vt:lpstr>
      <vt:lpstr>Nadalnji razvoj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Mobilna aplikacija za pomoč pri nakupovanju</dc:title>
  <cp:lastModifiedBy>Koščak, Domen</cp:lastModifiedBy>
  <cp:revision>4</cp:revision>
  <dcterms:modified xsi:type="dcterms:W3CDTF">2023-04-13T12:48:43Z</dcterms:modified>
</cp:coreProperties>
</file>